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9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80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27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24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13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29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0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89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645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33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993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59FDB-3E65-4178-B7B0-8B78DD9057CC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12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166"/>
            <a:ext cx="12192000" cy="672611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4385" y="0"/>
            <a:ext cx="9967545" cy="1022960"/>
          </a:xfrm>
        </p:spPr>
        <p:txBody>
          <a:bodyPr>
            <a:noAutofit/>
          </a:bodyPr>
          <a:lstStyle/>
          <a:p>
            <a:pPr algn="l"/>
            <a:r>
              <a:rPr lang="zh-TW" altLang="en-US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潛</a:t>
            </a:r>
            <a:r>
              <a:rPr lang="zh-TW" altLang="en-US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龍國小學生 </a:t>
            </a:r>
            <a:r>
              <a:rPr lang="zh-TW" altLang="en-US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參加 </a:t>
            </a:r>
            <a:r>
              <a:rPr lang="en-US" altLang="zh-TW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2022</a:t>
            </a:r>
            <a:r>
              <a:rPr lang="en-US" altLang="zh-TW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/>
            </a:r>
            <a:br>
              <a:rPr lang="en-US" altLang="zh-TW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</a:br>
            <a:r>
              <a:rPr lang="en-US" altLang="zh-TW" sz="3000" dirty="0" smtClean="0">
                <a:solidFill>
                  <a:srgbClr val="00B050"/>
                </a:solidFill>
                <a:latin typeface="華康隸書體W7" panose="03000709000000000000" pitchFamily="65" charset="-120"/>
                <a:ea typeface="華康隸書體W7" panose="03000709000000000000" pitchFamily="65" charset="-120"/>
              </a:rPr>
              <a:t>『</a:t>
            </a:r>
            <a:r>
              <a:rPr lang="zh-TW" altLang="en-US" sz="3000" dirty="0">
                <a:solidFill>
                  <a:srgbClr val="00B050"/>
                </a:solidFill>
                <a:latin typeface="華康隸書體W7" panose="03000709000000000000" pitchFamily="65" charset="-120"/>
                <a:ea typeface="華康隸書體W7" panose="03000709000000000000" pitchFamily="65" charset="-120"/>
              </a:rPr>
              <a:t>全國</a:t>
            </a:r>
            <a:r>
              <a:rPr lang="en-US" altLang="zh-TW" sz="3000" dirty="0" smtClean="0">
                <a:solidFill>
                  <a:srgbClr val="00B050"/>
                </a:solidFill>
                <a:latin typeface="華康隸書體W7" panose="03000709000000000000" pitchFamily="65" charset="-120"/>
                <a:ea typeface="華康隸書體W7" panose="03000709000000000000" pitchFamily="65" charset="-120"/>
              </a:rPr>
              <a:t>』</a:t>
            </a:r>
            <a:r>
              <a:rPr lang="zh-TW" altLang="en-US" sz="3000" dirty="0" smtClean="0">
                <a:solidFill>
                  <a:srgbClr val="00B050"/>
                </a:solidFill>
                <a:latin typeface="華康隸書體W7" panose="03000709000000000000" pitchFamily="65" charset="-120"/>
                <a:ea typeface="華康隸書體W7" panose="03000709000000000000" pitchFamily="65" charset="-120"/>
              </a:rPr>
              <a:t>綠建築 </a:t>
            </a:r>
            <a:r>
              <a:rPr lang="zh-TW" altLang="en-US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繪畫</a:t>
            </a:r>
            <a:r>
              <a:rPr lang="zh-TW" altLang="en-US" sz="30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徵圖</a:t>
            </a:r>
            <a:r>
              <a:rPr lang="zh-TW" altLang="en-US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比賽</a:t>
            </a:r>
            <a:endParaRPr lang="zh-TW" altLang="en-US" sz="3400" dirty="0">
              <a:solidFill>
                <a:srgbClr val="7030A0"/>
              </a:solidFill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89193" y="4874423"/>
            <a:ext cx="4406599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狂</a:t>
            </a:r>
            <a:r>
              <a:rPr lang="zh-TW" altLang="en-US" sz="2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賀</a:t>
            </a:r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！！</a:t>
            </a:r>
            <a:r>
              <a:rPr lang="zh-TW" altLang="en-US" sz="20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 鄭禾</a:t>
            </a:r>
            <a:r>
              <a:rPr lang="zh-TW" altLang="en-US" sz="20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恩，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</a:p>
          <a:p>
            <a:pPr algn="ctr"/>
            <a:r>
              <a:rPr lang="zh-TW" altLang="en-US" sz="20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熊」愛綠建築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，榮獲</a:t>
            </a:r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「佳作</a:t>
            </a:r>
            <a:r>
              <a:rPr lang="zh-TW" altLang="en-US" sz="2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609292" y="5895487"/>
            <a:ext cx="4112841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狂賀！！</a:t>
            </a:r>
            <a:r>
              <a:rPr lang="zh-TW" altLang="en-US" sz="20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</a:t>
            </a:r>
            <a:r>
              <a:rPr lang="zh-TW" altLang="en-US" sz="20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鄭</a:t>
            </a:r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尚元</a:t>
            </a:r>
            <a:r>
              <a:rPr lang="zh-TW" altLang="en-US" sz="20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作品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--</a:t>
            </a:r>
            <a:r>
              <a:rPr lang="zh-TW" altLang="en-US" sz="2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「熊」愛綠建築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，榮獲</a:t>
            </a:r>
            <a:r>
              <a:rPr lang="zh-TW" altLang="en-US" sz="2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入選</a:t>
            </a:r>
            <a:r>
              <a:rPr lang="zh-TW" altLang="en-US" sz="2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92" y="1146415"/>
            <a:ext cx="4972920" cy="3728008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291" y="544366"/>
            <a:ext cx="3789057" cy="535112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9483763" y="1838089"/>
            <a:ext cx="2350170" cy="1246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感謝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400" b="1" dirty="0" smtClean="0">
                <a:solidFill>
                  <a:schemeClr val="accent6">
                    <a:lumMod val="75000"/>
                  </a:schemeClr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  </a:t>
            </a:r>
            <a:r>
              <a:rPr lang="zh-TW" altLang="zh-TW" sz="2400" b="1" dirty="0" smtClean="0">
                <a:solidFill>
                  <a:schemeClr val="accent6">
                    <a:lumMod val="75000"/>
                  </a:schemeClr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謝欣惠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endParaRPr lang="zh-TW" altLang="en-US" sz="2400" dirty="0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133" y="3542190"/>
            <a:ext cx="2231478" cy="306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632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57</Words>
  <Application>Microsoft Office PowerPoint</Application>
  <PresentationFormat>寬螢幕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華康正顏楷體W5</vt:lpstr>
      <vt:lpstr>華康隸書體W7</vt:lpstr>
      <vt:lpstr>新細明體</vt:lpstr>
      <vt:lpstr>標楷體</vt:lpstr>
      <vt:lpstr>Arial</vt:lpstr>
      <vt:lpstr>Calibri</vt:lpstr>
      <vt:lpstr>Calibri Light</vt:lpstr>
      <vt:lpstr>Office 佈景主題</vt:lpstr>
      <vt:lpstr>潛龍國小學生 參加 2022 『全國』綠建築 繪畫徵圖比賽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潛龍國小學生 參加 桃園市109學年度學生美術比賽</dc:title>
  <dc:creator>user</dc:creator>
  <cp:lastModifiedBy>user</cp:lastModifiedBy>
  <cp:revision>26</cp:revision>
  <cp:lastPrinted>2020-10-22T06:21:18Z</cp:lastPrinted>
  <dcterms:created xsi:type="dcterms:W3CDTF">2020-10-22T05:46:05Z</dcterms:created>
  <dcterms:modified xsi:type="dcterms:W3CDTF">2022-10-05T06:18:22Z</dcterms:modified>
</cp:coreProperties>
</file>