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939338" cy="1436846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9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80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2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24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1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29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0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89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45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33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93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9FDB-3E65-4178-B7B0-8B78DD9057CC}" type="datetimeFigureOut">
              <a:rPr lang="zh-TW" altLang="en-US" smtClean="0"/>
              <a:t>2022/10/3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12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944" y="144504"/>
            <a:ext cx="12138963" cy="3637383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351" y="631615"/>
            <a:ext cx="11655356" cy="1170552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潛龍國小學生 參加 桃園市</a:t>
            </a:r>
            <a:r>
              <a:rPr lang="en-US" altLang="zh-TW" sz="36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/>
            </a:r>
            <a:br>
              <a:rPr lang="en-US" altLang="zh-TW" sz="36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</a:br>
            <a:r>
              <a:rPr lang="en-US" altLang="zh-TW" sz="36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111</a:t>
            </a:r>
            <a:r>
              <a:rPr lang="zh-TW" altLang="zh-TW" sz="36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年度「品格教育─敬師藝文競賽</a:t>
            </a:r>
            <a:r>
              <a:rPr lang="en-US" altLang="zh-TW" sz="36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</a:t>
            </a:r>
            <a:r>
              <a:rPr lang="zh-TW" altLang="zh-TW" sz="36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書籤創作」</a:t>
            </a:r>
            <a:r>
              <a:rPr lang="zh-TW" altLang="en-US" sz="36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榮獲佳績</a:t>
            </a:r>
            <a:endParaRPr lang="zh-TW" altLang="en-US" sz="36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46184" y="1951926"/>
            <a:ext cx="11746523" cy="132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spcAft>
                <a:spcPts val="0"/>
              </a:spcAft>
            </a:pPr>
            <a:r>
              <a:rPr lang="zh-TW" altLang="zh-TW" sz="3600" dirty="0">
                <a:solidFill>
                  <a:srgbClr val="C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恭賀</a:t>
            </a:r>
            <a:r>
              <a:rPr lang="en-US" altLang="zh-TW" sz="3600" dirty="0">
                <a:solidFill>
                  <a:srgbClr val="C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3600" dirty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五甲 </a:t>
            </a:r>
            <a:r>
              <a:rPr lang="zh-TW" altLang="zh-TW" sz="3600" u="sng" dirty="0">
                <a:solidFill>
                  <a:srgbClr val="0000FF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鄭尚元</a:t>
            </a:r>
            <a:r>
              <a:rPr lang="zh-TW" altLang="zh-TW" sz="3600" dirty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同學</a:t>
            </a:r>
            <a:r>
              <a:rPr lang="zh-TW" altLang="zh-TW" sz="3600" dirty="0" smtClean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3600" dirty="0" smtClean="0">
                <a:solidFill>
                  <a:srgbClr val="C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榮獲</a:t>
            </a:r>
            <a:r>
              <a:rPr lang="en-US" altLang="zh-TW" sz="3600" dirty="0">
                <a:solidFill>
                  <a:srgbClr val="C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3600" dirty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高年級組</a:t>
            </a:r>
            <a:r>
              <a:rPr lang="zh-TW" altLang="zh-TW" sz="3600" dirty="0">
                <a:solidFill>
                  <a:srgbClr val="FF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3600" dirty="0">
                <a:solidFill>
                  <a:srgbClr val="C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佳作」</a:t>
            </a:r>
            <a:r>
              <a:rPr lang="zh-TW" altLang="zh-TW" sz="3600" dirty="0" smtClean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3600" dirty="0" smtClean="0">
              <a:solidFill>
                <a:srgbClr val="000000"/>
              </a:solidFill>
              <a:latin typeface="新細明體" panose="02020500000000000000" pitchFamily="18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r">
              <a:lnSpc>
                <a:spcPts val="5000"/>
              </a:lnSpc>
              <a:spcAft>
                <a:spcPts val="0"/>
              </a:spcAft>
            </a:pPr>
            <a:r>
              <a:rPr lang="zh-TW" altLang="zh-TW" sz="3600" dirty="0" smtClean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感謝 </a:t>
            </a:r>
            <a:r>
              <a:rPr lang="zh-TW" altLang="zh-TW" sz="3600" u="sng" dirty="0">
                <a:solidFill>
                  <a:srgbClr val="548235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謝欣惠</a:t>
            </a:r>
            <a:r>
              <a:rPr lang="zh-TW" altLang="zh-TW" sz="3600" dirty="0">
                <a:solidFill>
                  <a:srgbClr val="000000"/>
                </a:solidFill>
                <a:latin typeface="新細明體" panose="02020500000000000000" pitchFamily="18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老師的指導。</a:t>
            </a:r>
            <a:endParaRPr lang="zh-TW" altLang="zh-TW" sz="3600" dirty="0">
              <a:latin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632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27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華康隸書體W7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潛龍國小學生 參加 桃園市 111年度「品格教育─敬師藝文競賽-書籤創作」榮獲佳績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潛龍國小學生 參加 桃園市109學年度學生美術比賽</dc:title>
  <dc:creator>user</dc:creator>
  <cp:lastModifiedBy>user</cp:lastModifiedBy>
  <cp:revision>14</cp:revision>
  <cp:lastPrinted>2022-10-03T08:00:23Z</cp:lastPrinted>
  <dcterms:created xsi:type="dcterms:W3CDTF">2020-10-22T05:46:05Z</dcterms:created>
  <dcterms:modified xsi:type="dcterms:W3CDTF">2022-10-03T08:04:25Z</dcterms:modified>
</cp:coreProperties>
</file>