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9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80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27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2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13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29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0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89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45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33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93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59FDB-3E65-4178-B7B0-8B78DD9057CC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17A7-6C26-4D9C-82E5-D6C67F10A8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412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7" y="47817"/>
            <a:ext cx="12192000" cy="67261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0966" y="95241"/>
            <a:ext cx="9967545" cy="1022960"/>
          </a:xfrm>
        </p:spPr>
        <p:txBody>
          <a:bodyPr>
            <a:noAutofit/>
          </a:bodyPr>
          <a:lstStyle/>
          <a:p>
            <a:pPr algn="l"/>
            <a:r>
              <a:rPr lang="zh-TW" altLang="en-US" sz="3000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潛龍國小學生 </a:t>
            </a:r>
            <a:r>
              <a:rPr lang="zh-TW" altLang="en-US" sz="3000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參加 </a:t>
            </a:r>
            <a:r>
              <a:rPr lang="en-US" altLang="zh-TW" sz="3000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/>
            </a:r>
            <a:br>
              <a:rPr lang="en-US" altLang="zh-TW" sz="3000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</a:br>
            <a:r>
              <a:rPr lang="en-US" altLang="zh-TW" sz="3000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111</a:t>
            </a:r>
            <a:r>
              <a:rPr lang="zh-TW" altLang="en-US" sz="3000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年第</a:t>
            </a:r>
            <a:r>
              <a:rPr lang="en-US" altLang="zh-TW" sz="3000" dirty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30</a:t>
            </a:r>
            <a:r>
              <a:rPr lang="zh-TW" altLang="en-US" sz="3000" dirty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屆全國兒童聯想創作畫</a:t>
            </a:r>
            <a:r>
              <a:rPr lang="zh-TW" altLang="en-US" sz="3000" dirty="0" smtClean="0">
                <a:latin typeface="華康隸書體W7" panose="03000709000000000000" pitchFamily="65" charset="-120"/>
                <a:ea typeface="華康隸書體W7" panose="03000709000000000000" pitchFamily="65" charset="-120"/>
              </a:rPr>
              <a:t>比賽 榮獲佳績</a:t>
            </a:r>
            <a:endParaRPr lang="zh-TW" altLang="en-US" sz="3400" dirty="0">
              <a:solidFill>
                <a:srgbClr val="C00000"/>
              </a:solidFill>
              <a:latin typeface="華康隸書體W7" panose="03000709000000000000" pitchFamily="65" charset="-120"/>
              <a:ea typeface="華康隸書體W7" panose="030007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801340" y="4059139"/>
            <a:ext cx="158870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戊 吳秉瑋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t="1772" r="6126" b="3715"/>
          <a:stretch/>
        </p:blipFill>
        <p:spPr>
          <a:xfrm>
            <a:off x="270966" y="1759439"/>
            <a:ext cx="2334288" cy="3302873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6639584" y="3598054"/>
            <a:ext cx="161664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 王若雅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358317" y="3141152"/>
            <a:ext cx="164874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五丙 楊黎亞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514179" y="5652525"/>
            <a:ext cx="161756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丙 王迦勒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2100" y="5062312"/>
            <a:ext cx="161659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丁 謝依晴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39585" y="6321913"/>
            <a:ext cx="1616648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五甲 鄭尚元</a:t>
            </a:r>
            <a:r>
              <a:rPr lang="zh-TW" altLang="zh-TW" sz="20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20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9228" r="2658" b="6419"/>
          <a:stretch/>
        </p:blipFill>
        <p:spPr>
          <a:xfrm>
            <a:off x="2817328" y="1282613"/>
            <a:ext cx="2893791" cy="19510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8495" r="4249" b="7689"/>
          <a:stretch/>
        </p:blipFill>
        <p:spPr>
          <a:xfrm>
            <a:off x="5978563" y="4172043"/>
            <a:ext cx="3146149" cy="214987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5845" r="2468" b="7504"/>
          <a:stretch/>
        </p:blipFill>
        <p:spPr>
          <a:xfrm>
            <a:off x="5978563" y="1531462"/>
            <a:ext cx="2970731" cy="207077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3099" r="1025" b="7252"/>
          <a:stretch/>
        </p:blipFill>
        <p:spPr>
          <a:xfrm>
            <a:off x="2868983" y="3721246"/>
            <a:ext cx="2794482" cy="194712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7508" r="4725" b="9773"/>
          <a:stretch/>
        </p:blipFill>
        <p:spPr>
          <a:xfrm>
            <a:off x="9124712" y="2119718"/>
            <a:ext cx="2831736" cy="1939421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9608928" y="5060029"/>
            <a:ext cx="1863304" cy="1261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感謝 </a:t>
            </a:r>
            <a:endParaRPr lang="en-US" altLang="zh-TW" sz="2400" dirty="0" smtClean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  <a:latin typeface="華康宗楷體W7" panose="03000709000000000000" pitchFamily="65" charset="-120"/>
                <a:ea typeface="華康宗楷體W7" panose="03000709000000000000" pitchFamily="65" charset="-120"/>
              </a:rPr>
              <a:t>謝欣惠</a:t>
            </a:r>
            <a:r>
              <a:rPr lang="zh-TW" altLang="en-US" sz="24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老師 </a:t>
            </a:r>
            <a:endParaRPr lang="en-US" altLang="zh-TW" sz="2400" dirty="0" smtClean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  <a:p>
            <a:r>
              <a:rPr lang="zh-TW" altLang="en-US" sz="2400" dirty="0" smtClean="0">
                <a:latin typeface="華康宗楷體W7" panose="03000709000000000000" pitchFamily="65" charset="-120"/>
                <a:ea typeface="華康宗楷體W7" panose="03000709000000000000" pitchFamily="65" charset="-120"/>
              </a:rPr>
              <a:t>的指導</a:t>
            </a:r>
            <a:endParaRPr lang="zh-TW" altLang="en-US" sz="2400" dirty="0">
              <a:latin typeface="華康宗楷體W7" panose="03000709000000000000" pitchFamily="65" charset="-120"/>
              <a:ea typeface="華康宗楷體W7" panose="030007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0" y="959448"/>
            <a:ext cx="335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rgbClr val="C0000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《</a:t>
            </a:r>
            <a:r>
              <a:rPr lang="zh-TW" altLang="en-US" sz="3600" dirty="0">
                <a:solidFill>
                  <a:srgbClr val="C0000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晉級決賽</a:t>
            </a:r>
            <a:r>
              <a:rPr lang="en-US" altLang="zh-TW" sz="3600" dirty="0" smtClean="0">
                <a:solidFill>
                  <a:srgbClr val="C00000"/>
                </a:solidFill>
                <a:latin typeface="華康隸書體W7" panose="03000709000000000000" pitchFamily="65" charset="-120"/>
                <a:ea typeface="華康隸書體W7" panose="03000709000000000000" pitchFamily="65" charset="-120"/>
              </a:rPr>
              <a:t>》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69632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38</Words>
  <Application>Microsoft Office PowerPoint</Application>
  <PresentationFormat>寬螢幕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華康宗楷體W7</vt:lpstr>
      <vt:lpstr>華康隸書體W7</vt:lpstr>
      <vt:lpstr>新細明體</vt:lpstr>
      <vt:lpstr>標楷體</vt:lpstr>
      <vt:lpstr>Arial</vt:lpstr>
      <vt:lpstr>Calibri</vt:lpstr>
      <vt:lpstr>Calibri Light</vt:lpstr>
      <vt:lpstr>Office 佈景主題</vt:lpstr>
      <vt:lpstr>潛龍國小學生 參加  111年第30屆全國兒童聯想創作畫比賽 榮獲佳績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潛龍國小學生 參加 桃園市109學年度學生美術比賽</dc:title>
  <dc:creator>user</dc:creator>
  <cp:lastModifiedBy>user</cp:lastModifiedBy>
  <cp:revision>46</cp:revision>
  <cp:lastPrinted>2022-10-28T03:47:41Z</cp:lastPrinted>
  <dcterms:created xsi:type="dcterms:W3CDTF">2020-10-22T05:46:05Z</dcterms:created>
  <dcterms:modified xsi:type="dcterms:W3CDTF">2022-10-28T03:56:21Z</dcterms:modified>
</cp:coreProperties>
</file>